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1"/>
  </p:notesMasterIdLst>
  <p:sldIdLst>
    <p:sldId id="257" r:id="rId2"/>
    <p:sldId id="259" r:id="rId3"/>
    <p:sldId id="261" r:id="rId4"/>
    <p:sldId id="263" r:id="rId5"/>
    <p:sldId id="265" r:id="rId6"/>
    <p:sldId id="267" r:id="rId7"/>
    <p:sldId id="271" r:id="rId8"/>
    <p:sldId id="269" r:id="rId9"/>
    <p:sldId id="273" r:id="rId10"/>
    <p:sldId id="275" r:id="rId11"/>
    <p:sldId id="277" r:id="rId12"/>
    <p:sldId id="279" r:id="rId13"/>
    <p:sldId id="281" r:id="rId14"/>
    <p:sldId id="283" r:id="rId15"/>
    <p:sldId id="285" r:id="rId16"/>
    <p:sldId id="287" r:id="rId17"/>
    <p:sldId id="289" r:id="rId18"/>
    <p:sldId id="291" r:id="rId19"/>
    <p:sldId id="293" r:id="rId20"/>
    <p:sldId id="295" r:id="rId21"/>
    <p:sldId id="297" r:id="rId22"/>
    <p:sldId id="299" r:id="rId23"/>
    <p:sldId id="301" r:id="rId24"/>
    <p:sldId id="303" r:id="rId25"/>
    <p:sldId id="305" r:id="rId26"/>
    <p:sldId id="307" r:id="rId27"/>
    <p:sldId id="309" r:id="rId28"/>
    <p:sldId id="311" r:id="rId29"/>
    <p:sldId id="313" r:id="rId30"/>
    <p:sldId id="315" r:id="rId31"/>
    <p:sldId id="317" r:id="rId32"/>
    <p:sldId id="319" r:id="rId33"/>
    <p:sldId id="323" r:id="rId34"/>
    <p:sldId id="325" r:id="rId35"/>
    <p:sldId id="327" r:id="rId36"/>
    <p:sldId id="334" r:id="rId37"/>
    <p:sldId id="331" r:id="rId38"/>
    <p:sldId id="336" r:id="rId39"/>
    <p:sldId id="338" r:id="rId40"/>
  </p:sldIdLst>
  <p:sldSz cx="6858000" cy="9144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58" d="100"/>
          <a:sy n="58" d="100"/>
        </p:scale>
        <p:origin x="1893" y="42"/>
      </p:cViewPr>
      <p:guideLst>
        <p:guide orient="horz" pos="2880"/>
        <p:guide pos="21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43408" y="685800"/>
            <a:ext cx="2571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5e5cd38606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5e5cd38606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3fdc326b3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3fdc326b3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194a0ff7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194a0ff7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194a0ff7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194a0ff7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194a0ff7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194a0ff7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194a0ff7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194a0ff7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1b07b89f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1b07b89f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194a0ff7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194a0ff7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194a0ff7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194a0ff7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4194a0ff70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4194a0ff70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4194a0ff70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4194a0ff70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f429575c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f429575c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4194a0ff70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4194a0ff70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194a0ff7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4194a0ff7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194a0ff7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194a0ff7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41b07b89f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41b07b89f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41b07b89f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41b07b89fd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41b07b89f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41b07b89f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41b07b89f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41b07b89f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41b07b89fd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41b07b89fd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1b07b89f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41b07b89f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6be36d645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6be36d645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f429575c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f429575c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f429575c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f429575c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f429575c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f429575c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3fdc326b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3fdc326b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3fdc326b3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3fdc326b3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3fdc326b3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3fdc326b3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3fdc326b3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3fdc326b3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33775" y="3823733"/>
            <a:ext cx="6390600" cy="14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6354343" y="8290163"/>
            <a:ext cx="411600" cy="6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6354343" y="8290163"/>
            <a:ext cx="411600" cy="6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233775" y="791156"/>
            <a:ext cx="6390600" cy="10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33775" y="2048844"/>
            <a:ext cx="6390600" cy="60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6354343" y="8290163"/>
            <a:ext cx="411600" cy="6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233775" y="791156"/>
            <a:ext cx="6390600" cy="10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233775" y="2048844"/>
            <a:ext cx="3000000" cy="60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3624300" y="2048844"/>
            <a:ext cx="3000000" cy="60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6354343" y="8290163"/>
            <a:ext cx="411600" cy="6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233775" y="791156"/>
            <a:ext cx="6390600" cy="10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6354343" y="8290163"/>
            <a:ext cx="411600" cy="6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233775" y="987733"/>
            <a:ext cx="2106000" cy="13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233775" y="2470400"/>
            <a:ext cx="2106000" cy="56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6354343" y="8290163"/>
            <a:ext cx="411600" cy="6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367688" y="800267"/>
            <a:ext cx="4775700" cy="72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6354343" y="8290163"/>
            <a:ext cx="411600" cy="6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3429000" y="-222"/>
            <a:ext cx="3429000" cy="914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199125" y="2192311"/>
            <a:ext cx="3033900" cy="26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199125" y="4983244"/>
            <a:ext cx="3033900" cy="21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3704625" y="1287244"/>
            <a:ext cx="2877900" cy="656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6354343" y="8290163"/>
            <a:ext cx="411600" cy="6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233775" y="7521022"/>
            <a:ext cx="4499100" cy="10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6354343" y="8290163"/>
            <a:ext cx="411600" cy="6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233775" y="1966444"/>
            <a:ext cx="6390600" cy="34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233775" y="5603956"/>
            <a:ext cx="6390600" cy="23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6354343" y="8290163"/>
            <a:ext cx="411600" cy="6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33775" y="791156"/>
            <a:ext cx="6390600" cy="10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33775" y="2048844"/>
            <a:ext cx="6390600" cy="60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6354343" y="8290163"/>
            <a:ext cx="4116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028" y="687721"/>
            <a:ext cx="5285743" cy="5182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11B4EC1-9A8C-4D72-BAF7-83245BBA7AF5}"/>
              </a:ext>
            </a:extLst>
          </p:cNvPr>
          <p:cNvGrpSpPr/>
          <p:nvPr/>
        </p:nvGrpSpPr>
        <p:grpSpPr>
          <a:xfrm>
            <a:off x="2395818" y="6123972"/>
            <a:ext cx="1990164" cy="1545463"/>
            <a:chOff x="3557708" y="5870399"/>
            <a:chExt cx="1990164" cy="154546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C07F639-6C30-44BB-BD8D-9D83CEE38F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5189" r="18624" b="34326"/>
            <a:stretch/>
          </p:blipFill>
          <p:spPr>
            <a:xfrm>
              <a:off x="4418319" y="5870399"/>
              <a:ext cx="1129553" cy="154546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5ACC960-9402-4C63-BA2E-DED624B71A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8234" r="54195" b="37625"/>
            <a:stretch/>
          </p:blipFill>
          <p:spPr>
            <a:xfrm>
              <a:off x="3557708" y="5870399"/>
              <a:ext cx="860611" cy="14678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340" y="1805747"/>
            <a:ext cx="3238666" cy="3830568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/>
          <p:nvPr/>
        </p:nvSpPr>
        <p:spPr>
          <a:xfrm>
            <a:off x="4700025" y="1059425"/>
            <a:ext cx="2066400" cy="1261800"/>
          </a:xfrm>
          <a:prstGeom prst="wedgeEllipseCallout">
            <a:avLst>
              <a:gd name="adj1" fmla="val -58942"/>
              <a:gd name="adj2" fmla="val 66670"/>
            </a:avLst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Meow!</a:t>
            </a:r>
            <a:endParaRPr sz="3000" b="1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03FD6A7-0504-40ED-B61D-6F90F7C2EBF4}"/>
              </a:ext>
            </a:extLst>
          </p:cNvPr>
          <p:cNvGrpSpPr/>
          <p:nvPr/>
        </p:nvGrpSpPr>
        <p:grpSpPr>
          <a:xfrm>
            <a:off x="1509415" y="5831209"/>
            <a:ext cx="3121994" cy="2353260"/>
            <a:chOff x="1509415" y="5831209"/>
            <a:chExt cx="3121994" cy="235326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71B9C44-026F-4008-BFF7-EE8ACF3FA6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7132"/>
            <a:stretch/>
          </p:blipFill>
          <p:spPr>
            <a:xfrm>
              <a:off x="2919933" y="5831209"/>
              <a:ext cx="1711476" cy="235326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0FF15C5-D226-4F73-9536-3BCEBAD1E6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3376"/>
            <a:stretch/>
          </p:blipFill>
          <p:spPr>
            <a:xfrm>
              <a:off x="1509415" y="5831209"/>
              <a:ext cx="1509326" cy="23532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8296" y="2028584"/>
            <a:ext cx="2388795" cy="4046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" name="Google Shape;181;p34"/>
          <p:cNvCxnSpPr>
            <a:cxnSpLocks/>
            <a:endCxn id="180" idx="0"/>
          </p:cNvCxnSpPr>
          <p:nvPr/>
        </p:nvCxnSpPr>
        <p:spPr>
          <a:xfrm>
            <a:off x="3322694" y="1175657"/>
            <a:ext cx="0" cy="85292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7435CAA5-326F-4F1C-AFEA-EC53EBCBDEE3}"/>
              </a:ext>
            </a:extLst>
          </p:cNvPr>
          <p:cNvGrpSpPr/>
          <p:nvPr/>
        </p:nvGrpSpPr>
        <p:grpSpPr>
          <a:xfrm>
            <a:off x="1908607" y="6075209"/>
            <a:ext cx="2964585" cy="2353260"/>
            <a:chOff x="220265" y="5861945"/>
            <a:chExt cx="2964585" cy="23532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6690092-E986-4888-94CF-DA6CDA3DB4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686"/>
            <a:stretch/>
          </p:blipFill>
          <p:spPr>
            <a:xfrm>
              <a:off x="1459966" y="5861945"/>
              <a:ext cx="1724884" cy="235326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D91A45D-9CCA-4BA0-89B6-E4F2DD0A6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7370" b="38489"/>
            <a:stretch/>
          </p:blipFill>
          <p:spPr>
            <a:xfrm>
              <a:off x="220265" y="5861945"/>
              <a:ext cx="1239701" cy="14475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rown bag vector graphics | Free SVG">
            <a:extLst>
              <a:ext uri="{FF2B5EF4-FFF2-40B4-BE49-F238E27FC236}">
                <a16:creationId xmlns:a16="http://schemas.microsoft.com/office/drawing/2014/main" id="{0008B199-F9D5-4311-AC74-6E4FE698C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992" y="1855999"/>
            <a:ext cx="3726211" cy="372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69CA8B-E1A0-4DB1-9D37-D5A5498B0E38}"/>
              </a:ext>
            </a:extLst>
          </p:cNvPr>
          <p:cNvGrpSpPr/>
          <p:nvPr/>
        </p:nvGrpSpPr>
        <p:grpSpPr>
          <a:xfrm>
            <a:off x="1897957" y="5500795"/>
            <a:ext cx="3174375" cy="2353260"/>
            <a:chOff x="1913325" y="3395370"/>
            <a:chExt cx="3174375" cy="235326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B43EA74-F01F-4C0F-8BAB-EBC83D8655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102" r="54043"/>
            <a:stretch/>
          </p:blipFill>
          <p:spPr>
            <a:xfrm>
              <a:off x="2845318" y="3395370"/>
              <a:ext cx="491779" cy="235326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DE794EB-DD31-4662-8DB0-0DFBD9F57A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216" r="67450"/>
            <a:stretch/>
          </p:blipFill>
          <p:spPr>
            <a:xfrm>
              <a:off x="1913325" y="3395370"/>
              <a:ext cx="937997" cy="235326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13A2C1-9717-46B0-AE8A-6EDB7BE3C4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3446"/>
            <a:stretch/>
          </p:blipFill>
          <p:spPr>
            <a:xfrm>
              <a:off x="3294835" y="3395370"/>
              <a:ext cx="1792865" cy="23532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717" y="1191419"/>
            <a:ext cx="4075217" cy="37341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1A5682B-A9F2-42D4-B95E-7FEC35A32669}"/>
              </a:ext>
            </a:extLst>
          </p:cNvPr>
          <p:cNvGrpSpPr/>
          <p:nvPr/>
        </p:nvGrpSpPr>
        <p:grpSpPr>
          <a:xfrm>
            <a:off x="1997849" y="5507198"/>
            <a:ext cx="2312894" cy="2353260"/>
            <a:chOff x="3042877" y="5706983"/>
            <a:chExt cx="2312894" cy="235326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FFB528D-EC0C-4CD5-8863-5005D5B0AE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859" t="22120" r="44255" b="37717"/>
            <a:stretch/>
          </p:blipFill>
          <p:spPr>
            <a:xfrm>
              <a:off x="3940087" y="6235285"/>
              <a:ext cx="714615" cy="94513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D3DBDEE-D743-4FBF-8268-1D0D9C82F9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4259" r="68754"/>
            <a:stretch/>
          </p:blipFill>
          <p:spPr>
            <a:xfrm>
              <a:off x="3042877" y="6277855"/>
              <a:ext cx="897210" cy="178238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2D7166-C971-4A56-B69B-70CC8AA7D5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4219" r="18754"/>
            <a:stretch/>
          </p:blipFill>
          <p:spPr>
            <a:xfrm>
              <a:off x="4579684" y="5706983"/>
              <a:ext cx="776087" cy="235326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EDCF2B9-D53E-4B3E-88C5-BCDF1C565D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6480" b="76795"/>
            <a:stretch/>
          </p:blipFill>
          <p:spPr>
            <a:xfrm>
              <a:off x="3042877" y="5731780"/>
              <a:ext cx="1536807" cy="5460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490" y="1237129"/>
            <a:ext cx="4665700" cy="41517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A1805DE-02A4-4A44-9645-B40DB332DC41}"/>
              </a:ext>
            </a:extLst>
          </p:cNvPr>
          <p:cNvGrpSpPr/>
          <p:nvPr/>
        </p:nvGrpSpPr>
        <p:grpSpPr>
          <a:xfrm>
            <a:off x="1707326" y="5685212"/>
            <a:ext cx="3166027" cy="2353260"/>
            <a:chOff x="224873" y="5155013"/>
            <a:chExt cx="3166027" cy="235326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37725CE-234C-49A4-9BD7-C5BD99210D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023"/>
            <a:stretch/>
          </p:blipFill>
          <p:spPr>
            <a:xfrm>
              <a:off x="1790380" y="5155013"/>
              <a:ext cx="1600520" cy="235326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2C7D432-2B95-4B19-8D59-E3432C5FA5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3582" r="50342"/>
            <a:stretch/>
          </p:blipFill>
          <p:spPr>
            <a:xfrm>
              <a:off x="1285662" y="5155013"/>
              <a:ext cx="504718" cy="235326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22B5326-858B-471C-AE80-1CF35B7965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6214" b="42858"/>
            <a:stretch/>
          </p:blipFill>
          <p:spPr>
            <a:xfrm>
              <a:off x="224873" y="5155013"/>
              <a:ext cx="1060789" cy="13447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530" y="1154826"/>
            <a:ext cx="3800739" cy="47858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E1A72C0-AFD8-4996-9F86-6F646F133DCE}"/>
              </a:ext>
            </a:extLst>
          </p:cNvPr>
          <p:cNvGrpSpPr/>
          <p:nvPr/>
        </p:nvGrpSpPr>
        <p:grpSpPr>
          <a:xfrm>
            <a:off x="1835264" y="6422879"/>
            <a:ext cx="3316818" cy="2353260"/>
            <a:chOff x="1835264" y="6422879"/>
            <a:chExt cx="3316818" cy="235326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2F6D7CC-FBCA-423A-9579-3E2020981E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6131"/>
            <a:stretch/>
          </p:blipFill>
          <p:spPr>
            <a:xfrm>
              <a:off x="1835264" y="6422879"/>
              <a:ext cx="2114329" cy="235326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1BC69B4-E906-44C0-9F7D-3F83FCF192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3675" r="1"/>
            <a:stretch/>
          </p:blipFill>
          <p:spPr>
            <a:xfrm>
              <a:off x="3949593" y="6422879"/>
              <a:ext cx="1202489" cy="23532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522" y="1014293"/>
            <a:ext cx="4266462" cy="44832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6F5B928-E89C-45E4-B7B3-FA506166AB68}"/>
              </a:ext>
            </a:extLst>
          </p:cNvPr>
          <p:cNvGrpSpPr/>
          <p:nvPr/>
        </p:nvGrpSpPr>
        <p:grpSpPr>
          <a:xfrm>
            <a:off x="1896565" y="5655100"/>
            <a:ext cx="2725381" cy="2353260"/>
            <a:chOff x="1896565" y="5655100"/>
            <a:chExt cx="2725381" cy="235326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B12A852-D873-4120-958B-7953A58E81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0000" b="76775"/>
            <a:stretch/>
          </p:blipFill>
          <p:spPr>
            <a:xfrm>
              <a:off x="1896565" y="5655100"/>
              <a:ext cx="1582049" cy="54653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A49E810-7124-4226-AF4B-840A612840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8296" t="20395" r="48333" b="34871"/>
            <a:stretch/>
          </p:blipFill>
          <p:spPr>
            <a:xfrm>
              <a:off x="2799008" y="6147851"/>
              <a:ext cx="739490" cy="10527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728C810-8A89-45B0-978A-9B7B102578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337" t="23700" r="71620" b="33851"/>
            <a:stretch/>
          </p:blipFill>
          <p:spPr>
            <a:xfrm>
              <a:off x="2576171" y="6201639"/>
              <a:ext cx="222837" cy="99892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379EBAE-F6FF-42C6-B335-6524B129B2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1225" r="14533"/>
            <a:stretch/>
          </p:blipFill>
          <p:spPr>
            <a:xfrm>
              <a:off x="3538498" y="5655100"/>
              <a:ext cx="1083448" cy="23532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766" y="1928693"/>
            <a:ext cx="5602621" cy="37342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432946E-285C-4AFF-9531-B845D3730CB5}"/>
              </a:ext>
            </a:extLst>
          </p:cNvPr>
          <p:cNvGrpSpPr/>
          <p:nvPr/>
        </p:nvGrpSpPr>
        <p:grpSpPr>
          <a:xfrm>
            <a:off x="1825643" y="5662967"/>
            <a:ext cx="3130514" cy="2353260"/>
            <a:chOff x="643660" y="5748630"/>
            <a:chExt cx="3130514" cy="235326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994D4D2-F32A-499A-A85D-C502806733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024" b="29512"/>
            <a:stretch/>
          </p:blipFill>
          <p:spPr>
            <a:xfrm>
              <a:off x="1944062" y="5748630"/>
              <a:ext cx="1830112" cy="165877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FEA481-467D-4D2D-95CB-E460BBD22E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8176"/>
            <a:stretch/>
          </p:blipFill>
          <p:spPr>
            <a:xfrm>
              <a:off x="643660" y="5748630"/>
              <a:ext cx="1300402" cy="23532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8047" y="1057898"/>
            <a:ext cx="3674888" cy="49051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B3FD097-0F88-4B94-B1BF-FFCCBB7616A6}"/>
              </a:ext>
            </a:extLst>
          </p:cNvPr>
          <p:cNvGrpSpPr/>
          <p:nvPr/>
        </p:nvGrpSpPr>
        <p:grpSpPr>
          <a:xfrm>
            <a:off x="1594696" y="6152658"/>
            <a:ext cx="3538239" cy="2353260"/>
            <a:chOff x="1948928" y="6290970"/>
            <a:chExt cx="3538239" cy="235326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A85793E-2254-4951-942D-58A65627AC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5628"/>
            <a:stretch/>
          </p:blipFill>
          <p:spPr>
            <a:xfrm>
              <a:off x="3207059" y="6290970"/>
              <a:ext cx="2280108" cy="235326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B7B2B5A-029A-4CDC-AAFE-589CA07B8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64481"/>
            <a:stretch/>
          </p:blipFill>
          <p:spPr>
            <a:xfrm>
              <a:off x="1948928" y="6290970"/>
              <a:ext cx="1258131" cy="23532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149" y="1465361"/>
            <a:ext cx="3625926" cy="54436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0" name="Google Shape;280;p50"/>
          <p:cNvCxnSpPr/>
          <p:nvPr/>
        </p:nvCxnSpPr>
        <p:spPr>
          <a:xfrm flipH="1">
            <a:off x="3253112" y="1714957"/>
            <a:ext cx="914400" cy="1188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2FC65A25-6A96-4810-A864-4D162FA8FAA1}"/>
              </a:ext>
            </a:extLst>
          </p:cNvPr>
          <p:cNvGrpSpPr/>
          <p:nvPr/>
        </p:nvGrpSpPr>
        <p:grpSpPr>
          <a:xfrm>
            <a:off x="2349410" y="5948759"/>
            <a:ext cx="2082980" cy="1729880"/>
            <a:chOff x="3334871" y="6485773"/>
            <a:chExt cx="2082980" cy="172988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83C92BB-B640-4F7E-85EF-124E93BBBC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8293" r="15112" b="26490"/>
            <a:stretch/>
          </p:blipFill>
          <p:spPr>
            <a:xfrm>
              <a:off x="3881044" y="6485773"/>
              <a:ext cx="1536807" cy="172988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3D006E4-EDCD-4F2E-A5E2-4EDE53EAF9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1325" r="62134" b="37653"/>
            <a:stretch/>
          </p:blipFill>
          <p:spPr>
            <a:xfrm>
              <a:off x="3334871" y="6485773"/>
              <a:ext cx="545566" cy="14672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252" y="1375442"/>
            <a:ext cx="5305821" cy="47037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1DB7846-3D2A-4197-9276-3AB1A4D03682}"/>
              </a:ext>
            </a:extLst>
          </p:cNvPr>
          <p:cNvGrpSpPr/>
          <p:nvPr/>
        </p:nvGrpSpPr>
        <p:grpSpPr>
          <a:xfrm>
            <a:off x="2534130" y="6079158"/>
            <a:ext cx="1713539" cy="1689400"/>
            <a:chOff x="1114185" y="6079158"/>
            <a:chExt cx="1713539" cy="16894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1FCB34-C400-4A7A-B08E-A4566C9473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6535" t="3307" r="16460" b="29061"/>
            <a:stretch/>
          </p:blipFill>
          <p:spPr>
            <a:xfrm>
              <a:off x="1805748" y="6176990"/>
              <a:ext cx="1021976" cy="159156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EE7D31D-7160-4833-91B4-C7F0D6346F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1608" r="53351" b="38006"/>
            <a:stretch/>
          </p:blipFill>
          <p:spPr>
            <a:xfrm>
              <a:off x="1114185" y="6079158"/>
              <a:ext cx="691563" cy="14588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396" y="1506297"/>
            <a:ext cx="4433782" cy="43371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1" name="Google Shape;291;p52"/>
          <p:cNvCxnSpPr/>
          <p:nvPr/>
        </p:nvCxnSpPr>
        <p:spPr>
          <a:xfrm rot="10800000">
            <a:off x="4810192" y="4117038"/>
            <a:ext cx="932700" cy="10425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D34AB712-E66A-44B7-858A-CE749B332D61}"/>
              </a:ext>
            </a:extLst>
          </p:cNvPr>
          <p:cNvGrpSpPr/>
          <p:nvPr/>
        </p:nvGrpSpPr>
        <p:grpSpPr>
          <a:xfrm>
            <a:off x="2081422" y="6038678"/>
            <a:ext cx="2823981" cy="2353260"/>
            <a:chOff x="375567" y="6030994"/>
            <a:chExt cx="2823981" cy="235326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CF96EBF-D1D4-4425-8840-9A010A67CF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7521"/>
            <a:stretch/>
          </p:blipFill>
          <p:spPr>
            <a:xfrm>
              <a:off x="375567" y="6030994"/>
              <a:ext cx="1253448" cy="235326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E79238D-DAB6-4914-95AB-ECE14C476C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2426" r="4349"/>
            <a:stretch/>
          </p:blipFill>
          <p:spPr>
            <a:xfrm>
              <a:off x="1629015" y="6030994"/>
              <a:ext cx="1570533" cy="23532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889" y="1528984"/>
            <a:ext cx="5025081" cy="47055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7EBC7C7-0D7B-478E-A31E-3CFE281416E6}"/>
              </a:ext>
            </a:extLst>
          </p:cNvPr>
          <p:cNvGrpSpPr/>
          <p:nvPr/>
        </p:nvGrpSpPr>
        <p:grpSpPr>
          <a:xfrm>
            <a:off x="2272947" y="6234493"/>
            <a:ext cx="2312105" cy="2353260"/>
            <a:chOff x="2253897" y="6068134"/>
            <a:chExt cx="2312105" cy="235326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2F8DAED-6A86-4938-B5D5-E4F56722CC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8026"/>
            <a:stretch/>
          </p:blipFill>
          <p:spPr>
            <a:xfrm>
              <a:off x="3611496" y="6068134"/>
              <a:ext cx="954506" cy="235326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6D1C8D-8783-4208-BB68-09FE34A0C2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0299" b="34267"/>
            <a:stretch/>
          </p:blipFill>
          <p:spPr>
            <a:xfrm>
              <a:off x="2253897" y="6068134"/>
              <a:ext cx="1357599" cy="15468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2853" y="1021976"/>
            <a:ext cx="3016094" cy="4946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00C1096-7E8A-4DD0-AB47-CCED123DAB0A}"/>
              </a:ext>
            </a:extLst>
          </p:cNvPr>
          <p:cNvGrpSpPr/>
          <p:nvPr/>
        </p:nvGrpSpPr>
        <p:grpSpPr>
          <a:xfrm>
            <a:off x="1882853" y="5884997"/>
            <a:ext cx="2761727" cy="2353260"/>
            <a:chOff x="1882853" y="5884997"/>
            <a:chExt cx="2761727" cy="235326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545D024-0A9C-4777-9468-777DC12C41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8518" b="46408"/>
            <a:stretch/>
          </p:blipFill>
          <p:spPr>
            <a:xfrm>
              <a:off x="1882853" y="5884997"/>
              <a:ext cx="1421802" cy="126115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11927FC-D9EB-419C-B406-54DE539CAE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1090"/>
            <a:stretch/>
          </p:blipFill>
          <p:spPr>
            <a:xfrm>
              <a:off x="3263716" y="5884997"/>
              <a:ext cx="1350768" cy="235326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54DFEB1-2920-44D2-B86A-1C6E457A53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52475" b="19117"/>
            <a:stretch/>
          </p:blipFill>
          <p:spPr>
            <a:xfrm>
              <a:off x="1882853" y="7146151"/>
              <a:ext cx="2761727" cy="6685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8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30" name="Google Shape;33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745" y="1113478"/>
            <a:ext cx="4584310" cy="47120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373DDCC-79E0-4FB3-8A26-E45B35FE3BE9}"/>
              </a:ext>
            </a:extLst>
          </p:cNvPr>
          <p:cNvGrpSpPr/>
          <p:nvPr/>
        </p:nvGrpSpPr>
        <p:grpSpPr>
          <a:xfrm>
            <a:off x="2029843" y="6056065"/>
            <a:ext cx="2798313" cy="2353260"/>
            <a:chOff x="1739919" y="6409530"/>
            <a:chExt cx="2798313" cy="235326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DED4ADF-12FC-4CB7-8C72-B121330F7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4474"/>
            <a:stretch/>
          </p:blipFill>
          <p:spPr>
            <a:xfrm>
              <a:off x="1739919" y="6409530"/>
              <a:ext cx="1260081" cy="235326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16A9C19-96A3-4AA9-BAA5-958145E580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4425"/>
            <a:stretch/>
          </p:blipFill>
          <p:spPr>
            <a:xfrm>
              <a:off x="3000000" y="6409530"/>
              <a:ext cx="1538232" cy="23532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987" y="1713539"/>
            <a:ext cx="5314239" cy="43928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CABE105-97F2-4366-BB2F-A095210E52E7}"/>
              </a:ext>
            </a:extLst>
          </p:cNvPr>
          <p:cNvGrpSpPr/>
          <p:nvPr/>
        </p:nvGrpSpPr>
        <p:grpSpPr>
          <a:xfrm>
            <a:off x="1871711" y="6229498"/>
            <a:ext cx="2773920" cy="2353260"/>
            <a:chOff x="1871711" y="6229498"/>
            <a:chExt cx="2773920" cy="235326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B00D0B3-FCFF-4781-B1CE-8D86D29989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1815"/>
            <a:stretch/>
          </p:blipFill>
          <p:spPr>
            <a:xfrm>
              <a:off x="1871711" y="7430461"/>
              <a:ext cx="2773920" cy="113391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8E8BFF-098A-4CAF-A444-1F61871DEB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9192" b="48966"/>
            <a:stretch/>
          </p:blipFill>
          <p:spPr>
            <a:xfrm>
              <a:off x="1871711" y="6229498"/>
              <a:ext cx="1409372" cy="120096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D54BBD8-94A1-4CAE-9198-433B4042E8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000"/>
            <a:stretch/>
          </p:blipFill>
          <p:spPr>
            <a:xfrm>
              <a:off x="3258671" y="6229498"/>
              <a:ext cx="1386960" cy="23532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7368" y="1413862"/>
            <a:ext cx="3060312" cy="4690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2B64B1-2715-4130-AE79-72B2AB3BB112}"/>
              </a:ext>
            </a:extLst>
          </p:cNvPr>
          <p:cNvSpPr txBox="1"/>
          <p:nvPr/>
        </p:nvSpPr>
        <p:spPr>
          <a:xfrm>
            <a:off x="2520738" y="2922079"/>
            <a:ext cx="1816523" cy="76944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946150" h="876300"/>
          </a:sp3d>
        </p:spPr>
        <p:txBody>
          <a:bodyPr wrap="none" rtlCol="0">
            <a:spAutoFit/>
          </a:bodyPr>
          <a:lstStyle/>
          <a:p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Honey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51F0363-6397-4B6A-BC67-054A5A3BF9A9}"/>
              </a:ext>
            </a:extLst>
          </p:cNvPr>
          <p:cNvGrpSpPr/>
          <p:nvPr/>
        </p:nvGrpSpPr>
        <p:grpSpPr>
          <a:xfrm>
            <a:off x="2156606" y="6104106"/>
            <a:ext cx="2468588" cy="2405810"/>
            <a:chOff x="1735252" y="6301173"/>
            <a:chExt cx="2468588" cy="240581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4C4DEC2-761C-4439-97F4-36B2CEA263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7053"/>
            <a:stretch/>
          </p:blipFill>
          <p:spPr>
            <a:xfrm>
              <a:off x="1735252" y="6353723"/>
              <a:ext cx="1346045" cy="235326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DFC501D-0E0F-4DC9-8841-A0E85B1A04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2136"/>
            <a:stretch/>
          </p:blipFill>
          <p:spPr>
            <a:xfrm>
              <a:off x="2987021" y="6301173"/>
              <a:ext cx="1216819" cy="23532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achine clipart&quot;">
            <a:extLst>
              <a:ext uri="{FF2B5EF4-FFF2-40B4-BE49-F238E27FC236}">
                <a16:creationId xmlns:a16="http://schemas.microsoft.com/office/drawing/2014/main" id="{138A84CC-D501-44E5-94A3-A7D8ADD82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31" y="2126421"/>
            <a:ext cx="5173737" cy="386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CDC313F-0ED3-4A57-9C57-EFFAD259528E}"/>
              </a:ext>
            </a:extLst>
          </p:cNvPr>
          <p:cNvGrpSpPr/>
          <p:nvPr/>
        </p:nvGrpSpPr>
        <p:grpSpPr>
          <a:xfrm>
            <a:off x="2019688" y="5988908"/>
            <a:ext cx="2614998" cy="1643410"/>
            <a:chOff x="436777" y="5646792"/>
            <a:chExt cx="2614998" cy="164341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4A71495-B34D-4176-BDE1-DA96D8C94C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9179" b="35959"/>
            <a:stretch/>
          </p:blipFill>
          <p:spPr>
            <a:xfrm>
              <a:off x="436777" y="5646792"/>
              <a:ext cx="1307499" cy="150704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0CC5AE8-BFC0-4521-BCBF-5D97015407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9179" b="30165"/>
            <a:stretch/>
          </p:blipFill>
          <p:spPr>
            <a:xfrm>
              <a:off x="1744276" y="5646792"/>
              <a:ext cx="1307499" cy="16434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7003" y="829876"/>
            <a:ext cx="3466835" cy="54628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266F40D-F18C-45B9-B808-3CA034C14AFA}"/>
              </a:ext>
            </a:extLst>
          </p:cNvPr>
          <p:cNvGrpSpPr/>
          <p:nvPr/>
        </p:nvGrpSpPr>
        <p:grpSpPr>
          <a:xfrm>
            <a:off x="1700193" y="6522771"/>
            <a:ext cx="3018342" cy="1553148"/>
            <a:chOff x="1700193" y="6522771"/>
            <a:chExt cx="3018342" cy="155314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CB007E1-CE7E-4E91-A08E-05F1654344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7539" b="34000"/>
            <a:stretch/>
          </p:blipFill>
          <p:spPr>
            <a:xfrm>
              <a:off x="1700193" y="6522771"/>
              <a:ext cx="1265844" cy="155314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DA2B54D-EF4B-4C6A-9116-E250E4ED74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215" b="34925"/>
            <a:stretch/>
          </p:blipFill>
          <p:spPr>
            <a:xfrm>
              <a:off x="2966037" y="6522771"/>
              <a:ext cx="1752498" cy="15313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68"/>
          <p:cNvPicPr preferRelativeResize="0"/>
          <p:nvPr/>
        </p:nvPicPr>
        <p:blipFill rotWithShape="1">
          <a:blip r:embed="rId3">
            <a:alphaModFix/>
          </a:blip>
          <a:srcRect r="24414"/>
          <a:stretch/>
        </p:blipFill>
        <p:spPr>
          <a:xfrm>
            <a:off x="1329563" y="1420231"/>
            <a:ext cx="4122674" cy="46732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A808F93-5838-4A95-A889-ADE081400AB2}"/>
              </a:ext>
            </a:extLst>
          </p:cNvPr>
          <p:cNvGrpSpPr/>
          <p:nvPr/>
        </p:nvGrpSpPr>
        <p:grpSpPr>
          <a:xfrm>
            <a:off x="2145903" y="6093439"/>
            <a:ext cx="2489993" cy="1592850"/>
            <a:chOff x="2072745" y="5753086"/>
            <a:chExt cx="2489993" cy="159285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E383A24-E172-4086-9304-AE161786A4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2890" r="18043" b="32313"/>
            <a:stretch/>
          </p:blipFill>
          <p:spPr>
            <a:xfrm>
              <a:off x="3390900" y="5753087"/>
              <a:ext cx="1171838" cy="159284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448FC28-4DF5-4A1A-BAB8-A57E520335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4784" b="32313"/>
            <a:stretch/>
          </p:blipFill>
          <p:spPr>
            <a:xfrm>
              <a:off x="2072745" y="5753086"/>
              <a:ext cx="1356255" cy="1592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fox clipart&quot;">
            <a:extLst>
              <a:ext uri="{FF2B5EF4-FFF2-40B4-BE49-F238E27FC236}">
                <a16:creationId xmlns:a16="http://schemas.microsoft.com/office/drawing/2014/main" id="{399B7D09-FD3F-458B-8C96-52425F1D43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4" t="8401" r="5394" b="5886"/>
          <a:stretch/>
        </p:blipFill>
        <p:spPr bwMode="auto">
          <a:xfrm>
            <a:off x="981811" y="1810348"/>
            <a:ext cx="5265309" cy="390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3471A11-D620-4D6D-965B-A7C92EFE69E9}"/>
              </a:ext>
            </a:extLst>
          </p:cNvPr>
          <p:cNvGrpSpPr/>
          <p:nvPr/>
        </p:nvGrpSpPr>
        <p:grpSpPr>
          <a:xfrm>
            <a:off x="2074687" y="5599406"/>
            <a:ext cx="3317955" cy="2353260"/>
            <a:chOff x="1775010" y="5914452"/>
            <a:chExt cx="3317955" cy="235326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D2EA5A5-B18B-4813-B8BF-48CAF74AF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7580" r="55269"/>
            <a:stretch/>
          </p:blipFill>
          <p:spPr>
            <a:xfrm>
              <a:off x="2289841" y="5914452"/>
              <a:ext cx="660828" cy="235326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DB4AB15-30A6-45F7-BB97-1C5695505A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4399"/>
            <a:stretch/>
          </p:blipFill>
          <p:spPr>
            <a:xfrm>
              <a:off x="2950669" y="5914452"/>
              <a:ext cx="2142296" cy="235326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2F2B8A-1268-4E18-81A2-CEED17C845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5449" r="71189"/>
            <a:stretch/>
          </p:blipFill>
          <p:spPr>
            <a:xfrm>
              <a:off x="1775010" y="5914452"/>
              <a:ext cx="514831" cy="23532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682" y="829875"/>
            <a:ext cx="5092435" cy="52939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DB8FDF3-3569-4D2E-ADB4-BF5581C6AD54}"/>
              </a:ext>
            </a:extLst>
          </p:cNvPr>
          <p:cNvGrpSpPr/>
          <p:nvPr/>
        </p:nvGrpSpPr>
        <p:grpSpPr>
          <a:xfrm>
            <a:off x="2576391" y="6191387"/>
            <a:ext cx="1629016" cy="1554120"/>
            <a:chOff x="2309054" y="6245175"/>
            <a:chExt cx="1629016" cy="155412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C32ACC4-4B76-461E-9193-E127B1DEA2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6065" r="21533" b="37266"/>
            <a:stretch/>
          </p:blipFill>
          <p:spPr>
            <a:xfrm>
              <a:off x="3031354" y="6245175"/>
              <a:ext cx="906716" cy="147630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BD18607-6FF7-4AC1-B582-ABDEC6C97A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18" r="54069" b="33959"/>
            <a:stretch/>
          </p:blipFill>
          <p:spPr>
            <a:xfrm>
              <a:off x="2309054" y="6245175"/>
              <a:ext cx="722300" cy="15541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Ox clipart&quot;">
            <a:extLst>
              <a:ext uri="{FF2B5EF4-FFF2-40B4-BE49-F238E27FC236}">
                <a16:creationId xmlns:a16="http://schemas.microsoft.com/office/drawing/2014/main" id="{77D7E58A-AEDD-4085-952B-AC62E9CF5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06" y="2146406"/>
            <a:ext cx="5074990" cy="3767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004C879-74E2-414B-A0CD-156574E72788}"/>
              </a:ext>
            </a:extLst>
          </p:cNvPr>
          <p:cNvGrpSpPr/>
          <p:nvPr/>
        </p:nvGrpSpPr>
        <p:grpSpPr>
          <a:xfrm>
            <a:off x="1846730" y="6068620"/>
            <a:ext cx="2834886" cy="2353260"/>
            <a:chOff x="1846730" y="6068620"/>
            <a:chExt cx="2834886" cy="235326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69AC701-311E-40A8-B4A8-04879CB468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8741" b="40204"/>
            <a:stretch/>
          </p:blipFill>
          <p:spPr>
            <a:xfrm>
              <a:off x="1846730" y="6068620"/>
              <a:ext cx="1169633" cy="140715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5C227CB-E08C-4DFA-A563-72F63CF812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418" r="-1"/>
            <a:stretch/>
          </p:blipFill>
          <p:spPr>
            <a:xfrm>
              <a:off x="3020886" y="6068620"/>
              <a:ext cx="1660730" cy="2353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5853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lion clipart&quot;">
            <a:extLst>
              <a:ext uri="{FF2B5EF4-FFF2-40B4-BE49-F238E27FC236}">
                <a16:creationId xmlns:a16="http://schemas.microsoft.com/office/drawing/2014/main" id="{933E633C-B238-44E6-84A4-09D16A232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71" y="1333172"/>
            <a:ext cx="4925257" cy="495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5B09641-A182-4C85-9182-E43661A2A28A}"/>
              </a:ext>
            </a:extLst>
          </p:cNvPr>
          <p:cNvGrpSpPr/>
          <p:nvPr/>
        </p:nvGrpSpPr>
        <p:grpSpPr>
          <a:xfrm>
            <a:off x="1884037" y="6075817"/>
            <a:ext cx="3246319" cy="2353260"/>
            <a:chOff x="3367055" y="5837612"/>
            <a:chExt cx="3246319" cy="235326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F03B674-4854-43E4-9EE2-18B3D30C0C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076" t="22300" r="50161"/>
            <a:stretch/>
          </p:blipFill>
          <p:spPr>
            <a:xfrm>
              <a:off x="4287690" y="6362380"/>
              <a:ext cx="699248" cy="182849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3F1E2B0-E6CB-4B83-8DE5-4129C0DEF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377"/>
            <a:stretch/>
          </p:blipFill>
          <p:spPr>
            <a:xfrm>
              <a:off x="4986938" y="5837612"/>
              <a:ext cx="1626436" cy="235326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AC16683-C9CA-435A-83AF-570CB9107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24" r="71345"/>
            <a:stretch/>
          </p:blipFill>
          <p:spPr>
            <a:xfrm>
              <a:off x="3367055" y="6377081"/>
              <a:ext cx="920635" cy="181379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8917FFE-D56D-4A87-8D9C-5673EE9847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70" t="4559" r="53187" b="77591"/>
            <a:stretch/>
          </p:blipFill>
          <p:spPr>
            <a:xfrm>
              <a:off x="3429000" y="5957022"/>
              <a:ext cx="1440755" cy="4200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68791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elephant clipart&quot;">
            <a:extLst>
              <a:ext uri="{FF2B5EF4-FFF2-40B4-BE49-F238E27FC236}">
                <a16:creationId xmlns:a16="http://schemas.microsoft.com/office/drawing/2014/main" id="{57CD2F47-0907-4EB9-90DC-512367EC8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00" y="1507581"/>
            <a:ext cx="4857000" cy="485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7EB6082-477D-4A08-9DFE-1E41EC1EFA37}"/>
              </a:ext>
            </a:extLst>
          </p:cNvPr>
          <p:cNvGrpSpPr/>
          <p:nvPr/>
        </p:nvGrpSpPr>
        <p:grpSpPr>
          <a:xfrm>
            <a:off x="1756077" y="6244866"/>
            <a:ext cx="3132140" cy="1702012"/>
            <a:chOff x="1479452" y="6191078"/>
            <a:chExt cx="3132140" cy="17020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F70F246-3E91-4DC7-B549-A38321D225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9681" b="27487"/>
            <a:stretch/>
          </p:blipFill>
          <p:spPr>
            <a:xfrm>
              <a:off x="1479452" y="6191078"/>
              <a:ext cx="1256064" cy="17020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9777C38-C205-49A2-8326-2CBAF25FFA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898" r="-1" b="38581"/>
            <a:stretch/>
          </p:blipFill>
          <p:spPr>
            <a:xfrm>
              <a:off x="2735516" y="6191078"/>
              <a:ext cx="1876076" cy="1445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98958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mage result for car clipart&quot;">
            <a:extLst>
              <a:ext uri="{FF2B5EF4-FFF2-40B4-BE49-F238E27FC236}">
                <a16:creationId xmlns:a16="http://schemas.microsoft.com/office/drawing/2014/main" id="{4D380814-BCA5-4FAA-850B-6EE721792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891" y="2343959"/>
            <a:ext cx="4629079" cy="245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7E17443-B517-4E3E-B13B-3C2B99B47E2C}"/>
              </a:ext>
            </a:extLst>
          </p:cNvPr>
          <p:cNvGrpSpPr/>
          <p:nvPr/>
        </p:nvGrpSpPr>
        <p:grpSpPr>
          <a:xfrm>
            <a:off x="1709972" y="5201909"/>
            <a:ext cx="3165267" cy="2392960"/>
            <a:chOff x="-141880" y="5355590"/>
            <a:chExt cx="3165267" cy="239296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8549868-277B-4845-AF4E-1281F3CAC3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5982" t="20851"/>
            <a:stretch/>
          </p:blipFill>
          <p:spPr>
            <a:xfrm>
              <a:off x="1652067" y="5885969"/>
              <a:ext cx="1371320" cy="186258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AF346AF-B5DE-4C0A-A4DB-5AC82F7CED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0313"/>
            <a:stretch/>
          </p:blipFill>
          <p:spPr>
            <a:xfrm>
              <a:off x="-141880" y="5355590"/>
              <a:ext cx="3115326" cy="46329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AA1EAA-FE51-4C14-9819-0627A18A25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8001" r="42416"/>
            <a:stretch/>
          </p:blipFill>
          <p:spPr>
            <a:xfrm>
              <a:off x="-141880" y="5818885"/>
              <a:ext cx="1793947" cy="19296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44398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1426 Aashar Month Bengali Calendar, 1426 Aashar Panji Calendar">
            <a:extLst>
              <a:ext uri="{FF2B5EF4-FFF2-40B4-BE49-F238E27FC236}">
                <a16:creationId xmlns:a16="http://schemas.microsoft.com/office/drawing/2014/main" id="{F4BE794C-F61E-4940-B66E-9AC325C665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76600" y="4419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37DC91-2011-43C3-AE90-F6B4B81F2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836" y="1781232"/>
            <a:ext cx="4988127" cy="400232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EF6B368-6006-4208-A44C-F92FF7D010B2}"/>
              </a:ext>
            </a:extLst>
          </p:cNvPr>
          <p:cNvGrpSpPr/>
          <p:nvPr/>
        </p:nvGrpSpPr>
        <p:grpSpPr>
          <a:xfrm>
            <a:off x="1426304" y="6186138"/>
            <a:ext cx="3691628" cy="2353260"/>
            <a:chOff x="1426304" y="6186138"/>
            <a:chExt cx="3691628" cy="23532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063D9D9-6823-42E7-8812-599A0FCAF7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7390" b="31715"/>
            <a:stretch/>
          </p:blipFill>
          <p:spPr>
            <a:xfrm>
              <a:off x="3911174" y="6186138"/>
              <a:ext cx="1206758" cy="160693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4216490-1CE1-4BCD-B52D-AF5998ADD5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2852"/>
            <a:stretch/>
          </p:blipFill>
          <p:spPr>
            <a:xfrm>
              <a:off x="1426304" y="6186138"/>
              <a:ext cx="2484870" cy="2353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71307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1426 Aashar Month Bengali Calendar, 1426 Aashar Panji Calendar">
            <a:extLst>
              <a:ext uri="{FF2B5EF4-FFF2-40B4-BE49-F238E27FC236}">
                <a16:creationId xmlns:a16="http://schemas.microsoft.com/office/drawing/2014/main" id="{F4BE794C-F61E-4940-B66E-9AC325C665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76600" y="4419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42" name="Picture 2" descr="Image result for jewellery clipart&quot;">
            <a:extLst>
              <a:ext uri="{FF2B5EF4-FFF2-40B4-BE49-F238E27FC236}">
                <a16:creationId xmlns:a16="http://schemas.microsoft.com/office/drawing/2014/main" id="{9C66E55B-37C6-4FFF-A8CA-0297F97E8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928" y="1751585"/>
            <a:ext cx="4083215" cy="408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D6C7BC6-E0A3-48CD-8D90-07F26ED0C2E0}"/>
              </a:ext>
            </a:extLst>
          </p:cNvPr>
          <p:cNvGrpSpPr/>
          <p:nvPr/>
        </p:nvGrpSpPr>
        <p:grpSpPr>
          <a:xfrm>
            <a:off x="1674857" y="6011243"/>
            <a:ext cx="3432086" cy="2353260"/>
            <a:chOff x="1877871" y="6003559"/>
            <a:chExt cx="3432086" cy="235326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FF77886-DE9B-4546-BE37-781FC7F7E5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1412"/>
            <a:stretch/>
          </p:blipFill>
          <p:spPr>
            <a:xfrm>
              <a:off x="1877871" y="6003559"/>
              <a:ext cx="1305664" cy="235326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2E7917B-27CD-4760-A542-F7A2CF6AF7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718" r="45023"/>
            <a:stretch/>
          </p:blipFill>
          <p:spPr>
            <a:xfrm>
              <a:off x="3183535" y="6003559"/>
              <a:ext cx="583987" cy="235326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518C912-065D-444A-834E-EB916392C2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4496"/>
            <a:stretch/>
          </p:blipFill>
          <p:spPr>
            <a:xfrm>
              <a:off x="3767522" y="6003559"/>
              <a:ext cx="1542435" cy="2353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13962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1426 Aashar Month Bengali Calendar, 1426 Aashar Panji Calendar">
            <a:extLst>
              <a:ext uri="{FF2B5EF4-FFF2-40B4-BE49-F238E27FC236}">
                <a16:creationId xmlns:a16="http://schemas.microsoft.com/office/drawing/2014/main" id="{F4BE794C-F61E-4940-B66E-9AC325C665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76600" y="4419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66" name="Picture 2" descr="Image result for big clipart&quot;">
            <a:extLst>
              <a:ext uri="{FF2B5EF4-FFF2-40B4-BE49-F238E27FC236}">
                <a16:creationId xmlns:a16="http://schemas.microsoft.com/office/drawing/2014/main" id="{23BC6C41-64AB-40BA-B7FD-469FA2C57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881" y="2166898"/>
            <a:ext cx="3750684" cy="3750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2D72CA-739C-40DA-9A32-4C47D48115A3}"/>
              </a:ext>
            </a:extLst>
          </p:cNvPr>
          <p:cNvSpPr txBox="1"/>
          <p:nvPr/>
        </p:nvSpPr>
        <p:spPr>
          <a:xfrm>
            <a:off x="592888" y="966569"/>
            <a:ext cx="45704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OMG! </a:t>
            </a:r>
          </a:p>
          <a:p>
            <a:r>
              <a:rPr lang="en-US" sz="3600" i="1" dirty="0"/>
              <a:t>This one is pretty big!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2A13DF-2E3B-4ED7-9B55-F50BE63F394A}"/>
              </a:ext>
            </a:extLst>
          </p:cNvPr>
          <p:cNvGrpSpPr/>
          <p:nvPr/>
        </p:nvGrpSpPr>
        <p:grpSpPr>
          <a:xfrm>
            <a:off x="1913653" y="5917582"/>
            <a:ext cx="3030694" cy="2353260"/>
            <a:chOff x="1392927" y="6306548"/>
            <a:chExt cx="3030694" cy="235326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30C4FC1-AAF2-4E66-A15B-6637075320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9399"/>
            <a:stretch/>
          </p:blipFill>
          <p:spPr>
            <a:xfrm>
              <a:off x="1392927" y="6306548"/>
              <a:ext cx="1828801" cy="235326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614FE66-DC06-4543-B643-B2D5992339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0173"/>
            <a:stretch/>
          </p:blipFill>
          <p:spPr>
            <a:xfrm>
              <a:off x="3221728" y="6306548"/>
              <a:ext cx="1201893" cy="2353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19763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1426 Aashar Month Bengali Calendar, 1426 Aashar Panji Calendar">
            <a:extLst>
              <a:ext uri="{FF2B5EF4-FFF2-40B4-BE49-F238E27FC236}">
                <a16:creationId xmlns:a16="http://schemas.microsoft.com/office/drawing/2014/main" id="{F4BE794C-F61E-4940-B66E-9AC325C665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76600" y="4419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314" name="Picture 2" descr="Image result for grasshopper clipart&quot;">
            <a:extLst>
              <a:ext uri="{FF2B5EF4-FFF2-40B4-BE49-F238E27FC236}">
                <a16:creationId xmlns:a16="http://schemas.microsoft.com/office/drawing/2014/main" id="{23D8DA91-EFB1-4695-8ABE-588301DC2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068" y="2712464"/>
            <a:ext cx="3755064" cy="261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CA008CE-2BE6-4341-A876-620D8D74D43E}"/>
              </a:ext>
            </a:extLst>
          </p:cNvPr>
          <p:cNvGrpSpPr/>
          <p:nvPr/>
        </p:nvGrpSpPr>
        <p:grpSpPr>
          <a:xfrm>
            <a:off x="1711697" y="5853368"/>
            <a:ext cx="3358405" cy="2353260"/>
            <a:chOff x="2072568" y="6206445"/>
            <a:chExt cx="3358405" cy="235326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DE6B820-E21A-4E9F-B84C-9EE2995CA7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8142"/>
            <a:stretch/>
          </p:blipFill>
          <p:spPr>
            <a:xfrm>
              <a:off x="4349162" y="6206445"/>
              <a:ext cx="1081811" cy="235326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2863DA-7BCB-4C69-927B-619A05EFE7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1271"/>
            <a:stretch/>
          </p:blipFill>
          <p:spPr>
            <a:xfrm>
              <a:off x="2072568" y="6206445"/>
              <a:ext cx="2338067" cy="2353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70589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1426 Aashar Month Bengali Calendar, 1426 Aashar Panji Calendar">
            <a:extLst>
              <a:ext uri="{FF2B5EF4-FFF2-40B4-BE49-F238E27FC236}">
                <a16:creationId xmlns:a16="http://schemas.microsoft.com/office/drawing/2014/main" id="{F4BE794C-F61E-4940-B66E-9AC325C665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76600" y="4419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38" name="Picture 2" descr="Image result for sad  clipart&quot;">
            <a:extLst>
              <a:ext uri="{FF2B5EF4-FFF2-40B4-BE49-F238E27FC236}">
                <a16:creationId xmlns:a16="http://schemas.microsoft.com/office/drawing/2014/main" id="{FD307C2D-BDAB-4535-B870-93907AD0B9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6" r="20924"/>
          <a:stretch/>
        </p:blipFill>
        <p:spPr bwMode="auto">
          <a:xfrm>
            <a:off x="2187893" y="869361"/>
            <a:ext cx="3015847" cy="5274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3C941B4-4A8D-476C-84B8-5813369C8534}"/>
              </a:ext>
            </a:extLst>
          </p:cNvPr>
          <p:cNvGrpSpPr/>
          <p:nvPr/>
        </p:nvGrpSpPr>
        <p:grpSpPr>
          <a:xfrm>
            <a:off x="1894319" y="6068133"/>
            <a:ext cx="2993162" cy="2408329"/>
            <a:chOff x="3023668" y="6198762"/>
            <a:chExt cx="2993162" cy="240832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8D5300F-5E5A-4866-B41B-F6CC87D718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123"/>
            <a:stretch/>
          </p:blipFill>
          <p:spPr>
            <a:xfrm>
              <a:off x="4733365" y="6253831"/>
              <a:ext cx="1283465" cy="235326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E9FA61E-2DFF-4A01-8B1E-0A5C746276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3561" r="42200"/>
            <a:stretch/>
          </p:blipFill>
          <p:spPr>
            <a:xfrm>
              <a:off x="4307133" y="6198762"/>
              <a:ext cx="426232" cy="235326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68D400A-23F8-43DD-A32C-E3483B3FCE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5091"/>
            <a:stretch/>
          </p:blipFill>
          <p:spPr>
            <a:xfrm>
              <a:off x="3023668" y="6226297"/>
              <a:ext cx="1344298" cy="2353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58870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1426 Aashar Month Bengali Calendar, 1426 Aashar Panji Calendar">
            <a:extLst>
              <a:ext uri="{FF2B5EF4-FFF2-40B4-BE49-F238E27FC236}">
                <a16:creationId xmlns:a16="http://schemas.microsoft.com/office/drawing/2014/main" id="{F4BE794C-F61E-4940-B66E-9AC325C665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76600" y="4419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412" name="Picture 4" descr="Image result for moon clipart&quot;">
            <a:extLst>
              <a:ext uri="{FF2B5EF4-FFF2-40B4-BE49-F238E27FC236}">
                <a16:creationId xmlns:a16="http://schemas.microsoft.com/office/drawing/2014/main" id="{F331EC5A-1E94-4540-8754-EE52393EE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618" y="1434678"/>
            <a:ext cx="4806564" cy="3969794"/>
          </a:xfrm>
          <a:prstGeom prst="rect">
            <a:avLst/>
          </a:prstGeom>
          <a:noFill/>
          <a:effectLst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5B4FDB0-BE25-4971-92B1-3A7ABB966EA5}"/>
              </a:ext>
            </a:extLst>
          </p:cNvPr>
          <p:cNvGrpSpPr/>
          <p:nvPr/>
        </p:nvGrpSpPr>
        <p:grpSpPr>
          <a:xfrm>
            <a:off x="2195129" y="6100427"/>
            <a:ext cx="2467741" cy="1850724"/>
            <a:chOff x="1921475" y="6314610"/>
            <a:chExt cx="2467741" cy="18507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4BC962B-25EA-4175-A6CB-313B469954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2633"/>
            <a:stretch/>
          </p:blipFill>
          <p:spPr>
            <a:xfrm>
              <a:off x="2163983" y="6674861"/>
              <a:ext cx="2225233" cy="149047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4525F53-4816-412A-905F-11C897AE33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7994"/>
            <a:stretch/>
          </p:blipFill>
          <p:spPr>
            <a:xfrm>
              <a:off x="1921475" y="6314610"/>
              <a:ext cx="2225233" cy="423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8419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392" y="1339583"/>
            <a:ext cx="6201015" cy="43432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301F18B-C2BB-4DEB-BD8A-B3907BA8C992}"/>
              </a:ext>
            </a:extLst>
          </p:cNvPr>
          <p:cNvGrpSpPr/>
          <p:nvPr/>
        </p:nvGrpSpPr>
        <p:grpSpPr>
          <a:xfrm>
            <a:off x="2372126" y="6305058"/>
            <a:ext cx="1477577" cy="1577480"/>
            <a:chOff x="2372126" y="6305058"/>
            <a:chExt cx="1477577" cy="157748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17D7F06-7F04-499A-BA83-D8BB739B1E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1267" r="23283" b="36286"/>
            <a:stretch/>
          </p:blipFill>
          <p:spPr>
            <a:xfrm>
              <a:off x="3204243" y="6305058"/>
              <a:ext cx="645460" cy="149935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246DE01-8543-4665-83B7-81778A21E1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190" t="-1" r="50000" b="32967"/>
            <a:stretch/>
          </p:blipFill>
          <p:spPr>
            <a:xfrm>
              <a:off x="2372126" y="6305058"/>
              <a:ext cx="832117" cy="15774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307" y="942695"/>
            <a:ext cx="5956672" cy="43922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80EDD88-6E6F-4C44-BA77-AD4F21A9C880}"/>
              </a:ext>
            </a:extLst>
          </p:cNvPr>
          <p:cNvGrpSpPr/>
          <p:nvPr/>
        </p:nvGrpSpPr>
        <p:grpSpPr>
          <a:xfrm>
            <a:off x="2082789" y="5503553"/>
            <a:ext cx="2269035" cy="2139882"/>
            <a:chOff x="2082789" y="5503553"/>
            <a:chExt cx="2269035" cy="213988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FE25751-E2FD-46DE-8FFD-F4503BAC08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9765"/>
            <a:stretch/>
          </p:blipFill>
          <p:spPr>
            <a:xfrm>
              <a:off x="2082789" y="5503554"/>
              <a:ext cx="1163783" cy="213988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86A1078-2C9B-4421-A4DD-FC4E1C4C93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9765"/>
            <a:stretch/>
          </p:blipFill>
          <p:spPr>
            <a:xfrm>
              <a:off x="3188042" y="5503553"/>
              <a:ext cx="1163782" cy="21398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557" y="1175658"/>
            <a:ext cx="4768685" cy="4781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E380B8A-1FEF-4828-9312-455A55D7ACBC}"/>
              </a:ext>
            </a:extLst>
          </p:cNvPr>
          <p:cNvGrpSpPr/>
          <p:nvPr/>
        </p:nvGrpSpPr>
        <p:grpSpPr>
          <a:xfrm>
            <a:off x="2474258" y="6088096"/>
            <a:ext cx="2036270" cy="1524470"/>
            <a:chOff x="1536806" y="5957468"/>
            <a:chExt cx="2036270" cy="152447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8155A3F-BA4A-46C2-BC9A-1ADF520244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986" r="17616" b="37406"/>
            <a:stretch/>
          </p:blipFill>
          <p:spPr>
            <a:xfrm>
              <a:off x="2189949" y="5957468"/>
              <a:ext cx="1383127" cy="147299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220A860-6077-4FA0-AF86-61B1191914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421" r="61613" b="35219"/>
            <a:stretch/>
          </p:blipFill>
          <p:spPr>
            <a:xfrm>
              <a:off x="1536806" y="5957468"/>
              <a:ext cx="653143" cy="15244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093" y="957160"/>
            <a:ext cx="3981522" cy="51791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88104-03F1-4F27-9E48-5792856D2643}"/>
              </a:ext>
            </a:extLst>
          </p:cNvPr>
          <p:cNvGrpSpPr/>
          <p:nvPr/>
        </p:nvGrpSpPr>
        <p:grpSpPr>
          <a:xfrm>
            <a:off x="2289842" y="5868348"/>
            <a:ext cx="1863377" cy="1577480"/>
            <a:chOff x="2581835" y="5683931"/>
            <a:chExt cx="1863377" cy="157748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6F89F9F-E820-4E0E-AB5D-E20CDBD706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000" r="18628" b="32966"/>
            <a:stretch/>
          </p:blipFill>
          <p:spPr>
            <a:xfrm>
              <a:off x="3571153" y="5683931"/>
              <a:ext cx="874059" cy="157748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47C7F9-ADEB-4B0E-890D-7AB4CD2F42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054" r="47265" b="32966"/>
            <a:stretch/>
          </p:blipFill>
          <p:spPr>
            <a:xfrm>
              <a:off x="2581835" y="5683931"/>
              <a:ext cx="1021976" cy="15774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927" y="1221761"/>
            <a:ext cx="5568613" cy="47155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6299C2D-D64D-409C-BF56-1EABCBE57529}"/>
              </a:ext>
            </a:extLst>
          </p:cNvPr>
          <p:cNvGrpSpPr/>
          <p:nvPr/>
        </p:nvGrpSpPr>
        <p:grpSpPr>
          <a:xfrm>
            <a:off x="2339307" y="5937345"/>
            <a:ext cx="2103185" cy="1530096"/>
            <a:chOff x="2614812" y="6244866"/>
            <a:chExt cx="2103185" cy="153009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A03A2F5-3431-4669-9271-9A4B33BB9B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498" r="59832" b="34980"/>
            <a:stretch/>
          </p:blipFill>
          <p:spPr>
            <a:xfrm>
              <a:off x="2614812" y="6244866"/>
              <a:ext cx="776088" cy="153009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CB8F6BE-1E5C-4492-AA2D-9DADA27EEE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012" r="16802" b="37211"/>
            <a:stretch/>
          </p:blipFill>
          <p:spPr>
            <a:xfrm>
              <a:off x="3390900" y="6244866"/>
              <a:ext cx="1327097" cy="14775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225" y="1475334"/>
            <a:ext cx="5847550" cy="4031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B5E9CD6-21EB-4F15-83B9-FDF8DA7EAD2E}"/>
              </a:ext>
            </a:extLst>
          </p:cNvPr>
          <p:cNvGrpSpPr/>
          <p:nvPr/>
        </p:nvGrpSpPr>
        <p:grpSpPr>
          <a:xfrm>
            <a:off x="1692729" y="6115519"/>
            <a:ext cx="3056004" cy="1553147"/>
            <a:chOff x="1331579" y="5623740"/>
            <a:chExt cx="3056004" cy="155314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E150455-33ED-4F65-A1C2-B72D9D160F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8450" r="14924" b="34000"/>
            <a:stretch/>
          </p:blipFill>
          <p:spPr>
            <a:xfrm>
              <a:off x="2704780" y="5623740"/>
              <a:ext cx="1682803" cy="155314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6817D0C-7976-45AD-B739-87A34E1827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60249" b="36571"/>
            <a:stretch/>
          </p:blipFill>
          <p:spPr>
            <a:xfrm>
              <a:off x="1331579" y="5623740"/>
              <a:ext cx="1434673" cy="14926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33242</TotalTime>
  <Words>12</Words>
  <Application>Microsoft Office PowerPoint</Application>
  <PresentationFormat>On-screen Show (4:3)</PresentationFormat>
  <Paragraphs>5</Paragraphs>
  <Slides>39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1" baseType="lpstr"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Kaushik Roy Choudhury</dc:creator>
  <cp:lastModifiedBy>Kaushik Roy Choudhury</cp:lastModifiedBy>
  <cp:revision>70</cp:revision>
  <dcterms:modified xsi:type="dcterms:W3CDTF">2021-01-14T05:38:11Z</dcterms:modified>
</cp:coreProperties>
</file>